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16"/>
  </p:notesMasterIdLst>
  <p:sldIdLst>
    <p:sldId id="256" r:id="rId5"/>
    <p:sldId id="258" r:id="rId6"/>
    <p:sldId id="259" r:id="rId7"/>
    <p:sldId id="261" r:id="rId8"/>
    <p:sldId id="263" r:id="rId9"/>
    <p:sldId id="264" r:id="rId10"/>
    <p:sldId id="266" r:id="rId11"/>
    <p:sldId id="262" r:id="rId12"/>
    <p:sldId id="265" r:id="rId13"/>
    <p:sldId id="267" r:id="rId14"/>
    <p:sldId id="268" r:id="rId1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70C"/>
    <a:srgbClr val="FFCCFF"/>
    <a:srgbClr val="F01510"/>
    <a:srgbClr val="CC9900"/>
    <a:srgbClr val="FFFF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2687" autoAdjust="0"/>
  </p:normalViewPr>
  <p:slideViewPr>
    <p:cSldViewPr>
      <p:cViewPr varScale="1">
        <p:scale>
          <a:sx n="83" d="100"/>
          <a:sy n="83" d="100"/>
        </p:scale>
        <p:origin x="-122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4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66B85-9F9F-49C6-8BD0-B4EF6E003F73}" type="doc">
      <dgm:prSet loTypeId="urn:microsoft.com/office/officeart/2005/8/layout/bList2" loCatId="list" qsTypeId="urn:microsoft.com/office/officeart/2005/8/quickstyle/simple1" qsCatId="simple" csTypeId="urn:microsoft.com/office/officeart/2005/8/colors/accent2_2" csCatId="accent2" phldr="1"/>
      <dgm:spPr/>
    </dgm:pt>
    <dgm:pt modelId="{2DCD33B8-7D34-4A41-90B7-0D425CD9008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硬體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BD0343-A230-44B9-AB84-4D108423D840}" type="parTrans" cxnId="{392F798F-CD35-4FFA-A977-70421AD57E5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4080E7-CD9A-4579-B9AE-C2DF6C4207A9}" type="sibTrans" cxnId="{392F798F-CD35-4FFA-A977-70421AD57E5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CEECA3-7D0B-4AAD-BEC1-6B2EA7AB21D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軟體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54234F-8490-47B8-A5CF-1E227E91E85B}" type="parTrans" cxnId="{3B32E889-5ADC-416D-B072-0F248779DEE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79ED0C-D3F8-492A-9F6B-508C2890D187}" type="sibTrans" cxnId="{3B32E889-5ADC-416D-B072-0F248779DEE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2D5523-14F6-4862-AE6D-642C511B95E5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E20087-98A8-408D-9BF7-1259F7746A4E}" type="parTrans" cxnId="{1126EBC7-60CB-43B7-85A1-39DDB4F7850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77E169-440D-4A8B-AE59-AFB9F06275BA}" type="sibTrans" cxnId="{1126EBC7-60CB-43B7-85A1-39DDB4F7850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0705C1-1DD7-4D10-948B-89533991F1B3}" type="pres">
      <dgm:prSet presAssocID="{9F466B85-9F9F-49C6-8BD0-B4EF6E003F73}" presName="diagram" presStyleCnt="0">
        <dgm:presLayoutVars>
          <dgm:dir/>
          <dgm:animLvl val="lvl"/>
          <dgm:resizeHandles val="exact"/>
        </dgm:presLayoutVars>
      </dgm:prSet>
      <dgm:spPr/>
    </dgm:pt>
    <dgm:pt modelId="{7F96E294-1CE8-4C10-95E4-94451F3D2C4A}" type="pres">
      <dgm:prSet presAssocID="{2DCD33B8-7D34-4A41-90B7-0D425CD9008C}" presName="compNode" presStyleCnt="0"/>
      <dgm:spPr/>
    </dgm:pt>
    <dgm:pt modelId="{784ACE18-4E2F-4102-A55D-F48F1963E1C1}" type="pres">
      <dgm:prSet presAssocID="{2DCD33B8-7D34-4A41-90B7-0D425CD9008C}" presName="childRect" presStyleLbl="bgAcc1" presStyleIdx="0" presStyleCnt="3" custScaleY="26046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8D01E7BE-95BF-40CF-9798-D26C1DC4ED78}" type="pres">
      <dgm:prSet presAssocID="{2DCD33B8-7D34-4A41-90B7-0D425CD9008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ACD171-5F3B-46EF-846F-394BE4A84C2D}" type="pres">
      <dgm:prSet presAssocID="{2DCD33B8-7D34-4A41-90B7-0D425CD9008C}" presName="parentRect" presStyleLbl="alignNode1" presStyleIdx="0" presStyleCnt="3"/>
      <dgm:spPr/>
      <dgm:t>
        <a:bodyPr/>
        <a:lstStyle/>
        <a:p>
          <a:endParaRPr lang="zh-TW" altLang="en-US"/>
        </a:p>
      </dgm:t>
    </dgm:pt>
    <dgm:pt modelId="{892C5E6F-0354-43D2-BE3F-71E3294E6C94}" type="pres">
      <dgm:prSet presAssocID="{2DCD33B8-7D34-4A41-90B7-0D425CD9008C}" presName="adorn" presStyleLbl="fgAccFollowNode1" presStyleIdx="0" presStyleCnt="3" custLinFactNeighborX="6631" custLinFactNeighborY="-179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5BA974F-612A-4F6E-823E-C677C5C71574}" type="pres">
      <dgm:prSet presAssocID="{2A4080E7-CD9A-4579-B9AE-C2DF6C4207A9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683FD28-6FC5-49E7-9A82-E8750A29B858}" type="pres">
      <dgm:prSet presAssocID="{D8CEECA3-7D0B-4AAD-BEC1-6B2EA7AB21DB}" presName="compNode" presStyleCnt="0"/>
      <dgm:spPr/>
    </dgm:pt>
    <dgm:pt modelId="{384BC796-2037-45A9-9367-A7CCF5514B62}" type="pres">
      <dgm:prSet presAssocID="{D8CEECA3-7D0B-4AAD-BEC1-6B2EA7AB21DB}" presName="childRect" presStyleLbl="bgAcc1" presStyleIdx="1" presStyleCnt="3" custScaleY="26009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86F605CC-5FC6-40CD-A5A9-0AC689293314}" type="pres">
      <dgm:prSet presAssocID="{D8CEECA3-7D0B-4AAD-BEC1-6B2EA7AB21D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BCA65C-993F-4A0D-AB72-93CAE7EF8C68}" type="pres">
      <dgm:prSet presAssocID="{D8CEECA3-7D0B-4AAD-BEC1-6B2EA7AB21DB}" presName="parentRect" presStyleLbl="alignNode1" presStyleIdx="1" presStyleCnt="3"/>
      <dgm:spPr/>
      <dgm:t>
        <a:bodyPr/>
        <a:lstStyle/>
        <a:p>
          <a:endParaRPr lang="zh-TW" altLang="en-US"/>
        </a:p>
      </dgm:t>
    </dgm:pt>
    <dgm:pt modelId="{4EDA4E98-45EF-4702-9D05-5032551AC01C}" type="pres">
      <dgm:prSet presAssocID="{D8CEECA3-7D0B-4AAD-BEC1-6B2EA7AB21DB}" presName="adorn" presStyleLbl="fgAccFollowNode1" presStyleIdx="1" presStyleCnt="3" custLinFactNeighborX="3941" custLinFactNeighborY="-179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6097A3D-06EF-4297-859E-2D0B9EC2D4A6}" type="pres">
      <dgm:prSet presAssocID="{BA79ED0C-D3F8-492A-9F6B-508C2890D187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6596189D-A94B-493E-9FB0-5FA1BBF5D405}" type="pres">
      <dgm:prSet presAssocID="{412D5523-14F6-4862-AE6D-642C511B95E5}" presName="compNode" presStyleCnt="0"/>
      <dgm:spPr/>
    </dgm:pt>
    <dgm:pt modelId="{A8B3ED80-157D-4D9A-9417-C17A036AD7EA}" type="pres">
      <dgm:prSet presAssocID="{412D5523-14F6-4862-AE6D-642C511B95E5}" presName="childRect" presStyleLbl="bgAcc1" presStyleIdx="2" presStyleCnt="3" custScaleY="26009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558054D-8E7F-4BC8-BF13-BC4713AC320E}" type="pres">
      <dgm:prSet presAssocID="{412D5523-14F6-4862-AE6D-642C511B95E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D7F737-13C2-4D16-8CEE-FC8B917437C1}" type="pres">
      <dgm:prSet presAssocID="{412D5523-14F6-4862-AE6D-642C511B95E5}" presName="parentRect" presStyleLbl="alignNode1" presStyleIdx="2" presStyleCnt="3"/>
      <dgm:spPr/>
      <dgm:t>
        <a:bodyPr/>
        <a:lstStyle/>
        <a:p>
          <a:endParaRPr lang="zh-TW" altLang="en-US"/>
        </a:p>
      </dgm:t>
    </dgm:pt>
    <dgm:pt modelId="{B12C4A9B-92B6-4C51-8824-AC8D1038B501}" type="pres">
      <dgm:prSet presAssocID="{412D5523-14F6-4862-AE6D-642C511B95E5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3B32E889-5ADC-416D-B072-0F248779DEEE}" srcId="{9F466B85-9F9F-49C6-8BD0-B4EF6E003F73}" destId="{D8CEECA3-7D0B-4AAD-BEC1-6B2EA7AB21DB}" srcOrd="1" destOrd="0" parTransId="{F154234F-8490-47B8-A5CF-1E227E91E85B}" sibTransId="{BA79ED0C-D3F8-492A-9F6B-508C2890D187}"/>
    <dgm:cxn modelId="{1126EBC7-60CB-43B7-85A1-39DDB4F78506}" srcId="{9F466B85-9F9F-49C6-8BD0-B4EF6E003F73}" destId="{412D5523-14F6-4862-AE6D-642C511B95E5}" srcOrd="2" destOrd="0" parTransId="{92E20087-98A8-408D-9BF7-1259F7746A4E}" sibTransId="{9A77E169-440D-4A8B-AE59-AFB9F06275BA}"/>
    <dgm:cxn modelId="{D18CB7C3-949D-4CE8-A5A9-83A3C76D1790}" type="presOf" srcId="{412D5523-14F6-4862-AE6D-642C511B95E5}" destId="{D1D7F737-13C2-4D16-8CEE-FC8B917437C1}" srcOrd="1" destOrd="0" presId="urn:microsoft.com/office/officeart/2005/8/layout/bList2"/>
    <dgm:cxn modelId="{392F798F-CD35-4FFA-A977-70421AD57E57}" srcId="{9F466B85-9F9F-49C6-8BD0-B4EF6E003F73}" destId="{2DCD33B8-7D34-4A41-90B7-0D425CD9008C}" srcOrd="0" destOrd="0" parTransId="{DEBD0343-A230-44B9-AB84-4D108423D840}" sibTransId="{2A4080E7-CD9A-4579-B9AE-C2DF6C4207A9}"/>
    <dgm:cxn modelId="{119A0848-37EE-43DC-A9F5-442F1EF5FE6E}" type="presOf" srcId="{2DCD33B8-7D34-4A41-90B7-0D425CD9008C}" destId="{8D01E7BE-95BF-40CF-9798-D26C1DC4ED78}" srcOrd="0" destOrd="0" presId="urn:microsoft.com/office/officeart/2005/8/layout/bList2"/>
    <dgm:cxn modelId="{EB5F372A-66CB-4EB0-A4E3-04015862CCA7}" type="presOf" srcId="{412D5523-14F6-4862-AE6D-642C511B95E5}" destId="{0558054D-8E7F-4BC8-BF13-BC4713AC320E}" srcOrd="0" destOrd="0" presId="urn:microsoft.com/office/officeart/2005/8/layout/bList2"/>
    <dgm:cxn modelId="{2481BD2C-CA27-49E5-8B8D-6A77D1AE1659}" type="presOf" srcId="{2A4080E7-CD9A-4579-B9AE-C2DF6C4207A9}" destId="{45BA974F-612A-4F6E-823E-C677C5C71574}" srcOrd="0" destOrd="0" presId="urn:microsoft.com/office/officeart/2005/8/layout/bList2"/>
    <dgm:cxn modelId="{964B849F-26EE-484C-8943-E677A2074959}" type="presOf" srcId="{D8CEECA3-7D0B-4AAD-BEC1-6B2EA7AB21DB}" destId="{14BCA65C-993F-4A0D-AB72-93CAE7EF8C68}" srcOrd="1" destOrd="0" presId="urn:microsoft.com/office/officeart/2005/8/layout/bList2"/>
    <dgm:cxn modelId="{56B6DBD4-3C83-430E-8D6C-897D02C6EC31}" type="presOf" srcId="{9F466B85-9F9F-49C6-8BD0-B4EF6E003F73}" destId="{E70705C1-1DD7-4D10-948B-89533991F1B3}" srcOrd="0" destOrd="0" presId="urn:microsoft.com/office/officeart/2005/8/layout/bList2"/>
    <dgm:cxn modelId="{9E98917C-6EA7-4527-9818-17EA1B202124}" type="presOf" srcId="{2DCD33B8-7D34-4A41-90B7-0D425CD9008C}" destId="{ECACD171-5F3B-46EF-846F-394BE4A84C2D}" srcOrd="1" destOrd="0" presId="urn:microsoft.com/office/officeart/2005/8/layout/bList2"/>
    <dgm:cxn modelId="{20702838-1C93-4609-B5A6-8D4B7F5B2CC0}" type="presOf" srcId="{D8CEECA3-7D0B-4AAD-BEC1-6B2EA7AB21DB}" destId="{86F605CC-5FC6-40CD-A5A9-0AC689293314}" srcOrd="0" destOrd="0" presId="urn:microsoft.com/office/officeart/2005/8/layout/bList2"/>
    <dgm:cxn modelId="{6C8AEC5F-65CC-4E54-9646-ACFFFE186F71}" type="presOf" srcId="{BA79ED0C-D3F8-492A-9F6B-508C2890D187}" destId="{26097A3D-06EF-4297-859E-2D0B9EC2D4A6}" srcOrd="0" destOrd="0" presId="urn:microsoft.com/office/officeart/2005/8/layout/bList2"/>
    <dgm:cxn modelId="{ADE76E87-BFBC-4F50-B169-8DC69583886A}" type="presParOf" srcId="{E70705C1-1DD7-4D10-948B-89533991F1B3}" destId="{7F96E294-1CE8-4C10-95E4-94451F3D2C4A}" srcOrd="0" destOrd="0" presId="urn:microsoft.com/office/officeart/2005/8/layout/bList2"/>
    <dgm:cxn modelId="{2C6408AB-3661-4A47-B24F-6C4AD91C7360}" type="presParOf" srcId="{7F96E294-1CE8-4C10-95E4-94451F3D2C4A}" destId="{784ACE18-4E2F-4102-A55D-F48F1963E1C1}" srcOrd="0" destOrd="0" presId="urn:microsoft.com/office/officeart/2005/8/layout/bList2"/>
    <dgm:cxn modelId="{BF9ADB59-ED4C-4E4A-9299-47DF775390E5}" type="presParOf" srcId="{7F96E294-1CE8-4C10-95E4-94451F3D2C4A}" destId="{8D01E7BE-95BF-40CF-9798-D26C1DC4ED78}" srcOrd="1" destOrd="0" presId="urn:microsoft.com/office/officeart/2005/8/layout/bList2"/>
    <dgm:cxn modelId="{AEE6AFF0-66F1-4401-B07A-72344DC9B090}" type="presParOf" srcId="{7F96E294-1CE8-4C10-95E4-94451F3D2C4A}" destId="{ECACD171-5F3B-46EF-846F-394BE4A84C2D}" srcOrd="2" destOrd="0" presId="urn:microsoft.com/office/officeart/2005/8/layout/bList2"/>
    <dgm:cxn modelId="{D3EF9CC4-93DA-49EA-B916-2A9B47E445BE}" type="presParOf" srcId="{7F96E294-1CE8-4C10-95E4-94451F3D2C4A}" destId="{892C5E6F-0354-43D2-BE3F-71E3294E6C94}" srcOrd="3" destOrd="0" presId="urn:microsoft.com/office/officeart/2005/8/layout/bList2"/>
    <dgm:cxn modelId="{9F58ABD5-E909-4980-9D42-1352B8511A9B}" type="presParOf" srcId="{E70705C1-1DD7-4D10-948B-89533991F1B3}" destId="{45BA974F-612A-4F6E-823E-C677C5C71574}" srcOrd="1" destOrd="0" presId="urn:microsoft.com/office/officeart/2005/8/layout/bList2"/>
    <dgm:cxn modelId="{4AFE4AC1-4F09-469C-8E78-2BC7FA8FD9B4}" type="presParOf" srcId="{E70705C1-1DD7-4D10-948B-89533991F1B3}" destId="{B683FD28-6FC5-49E7-9A82-E8750A29B858}" srcOrd="2" destOrd="0" presId="urn:microsoft.com/office/officeart/2005/8/layout/bList2"/>
    <dgm:cxn modelId="{A9D14507-D8B4-4303-874A-4EA1238508B8}" type="presParOf" srcId="{B683FD28-6FC5-49E7-9A82-E8750A29B858}" destId="{384BC796-2037-45A9-9367-A7CCF5514B62}" srcOrd="0" destOrd="0" presId="urn:microsoft.com/office/officeart/2005/8/layout/bList2"/>
    <dgm:cxn modelId="{5B8704F4-74A7-49F2-BC7A-3EED0ABEBFBA}" type="presParOf" srcId="{B683FD28-6FC5-49E7-9A82-E8750A29B858}" destId="{86F605CC-5FC6-40CD-A5A9-0AC689293314}" srcOrd="1" destOrd="0" presId="urn:microsoft.com/office/officeart/2005/8/layout/bList2"/>
    <dgm:cxn modelId="{0D025D07-C4DD-451B-A9EC-6A5E0A8D6DCE}" type="presParOf" srcId="{B683FD28-6FC5-49E7-9A82-E8750A29B858}" destId="{14BCA65C-993F-4A0D-AB72-93CAE7EF8C68}" srcOrd="2" destOrd="0" presId="urn:microsoft.com/office/officeart/2005/8/layout/bList2"/>
    <dgm:cxn modelId="{D6733F16-37A4-4FB6-8755-320859FCED7E}" type="presParOf" srcId="{B683FD28-6FC5-49E7-9A82-E8750A29B858}" destId="{4EDA4E98-45EF-4702-9D05-5032551AC01C}" srcOrd="3" destOrd="0" presId="urn:microsoft.com/office/officeart/2005/8/layout/bList2"/>
    <dgm:cxn modelId="{C4D961E1-2801-4A40-ACAF-4D2CAC0EF8CF}" type="presParOf" srcId="{E70705C1-1DD7-4D10-948B-89533991F1B3}" destId="{26097A3D-06EF-4297-859E-2D0B9EC2D4A6}" srcOrd="3" destOrd="0" presId="urn:microsoft.com/office/officeart/2005/8/layout/bList2"/>
    <dgm:cxn modelId="{D7381B5B-82E0-43CC-9A70-3B958C201ED8}" type="presParOf" srcId="{E70705C1-1DD7-4D10-948B-89533991F1B3}" destId="{6596189D-A94B-493E-9FB0-5FA1BBF5D405}" srcOrd="4" destOrd="0" presId="urn:microsoft.com/office/officeart/2005/8/layout/bList2"/>
    <dgm:cxn modelId="{03A0861B-EF12-4A6D-9AA2-4044BAC80C2F}" type="presParOf" srcId="{6596189D-A94B-493E-9FB0-5FA1BBF5D405}" destId="{A8B3ED80-157D-4D9A-9417-C17A036AD7EA}" srcOrd="0" destOrd="0" presId="urn:microsoft.com/office/officeart/2005/8/layout/bList2"/>
    <dgm:cxn modelId="{3058EC1F-F5FB-4B69-AE3C-9D4C9FAE07E1}" type="presParOf" srcId="{6596189D-A94B-493E-9FB0-5FA1BBF5D405}" destId="{0558054D-8E7F-4BC8-BF13-BC4713AC320E}" srcOrd="1" destOrd="0" presId="urn:microsoft.com/office/officeart/2005/8/layout/bList2"/>
    <dgm:cxn modelId="{21B7C449-F70E-486F-8506-5D59F43BA559}" type="presParOf" srcId="{6596189D-A94B-493E-9FB0-5FA1BBF5D405}" destId="{D1D7F737-13C2-4D16-8CEE-FC8B917437C1}" srcOrd="2" destOrd="0" presId="urn:microsoft.com/office/officeart/2005/8/layout/bList2"/>
    <dgm:cxn modelId="{4E201447-3B4E-4D77-B43C-19780AB40CA2}" type="presParOf" srcId="{6596189D-A94B-493E-9FB0-5FA1BBF5D405}" destId="{B12C4A9B-92B6-4C51-8824-AC8D1038B5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ACE18-4E2F-4102-A55D-F48F1963E1C1}">
      <dsp:nvSpPr>
        <dsp:cNvPr id="0" name=""/>
        <dsp:cNvSpPr/>
      </dsp:nvSpPr>
      <dsp:spPr>
        <a:xfrm>
          <a:off x="5749" y="141987"/>
          <a:ext cx="2483450" cy="48285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CD171-5F3B-46EF-846F-394BE4A84C2D}">
      <dsp:nvSpPr>
        <dsp:cNvPr id="0" name=""/>
        <dsp:cNvSpPr/>
      </dsp:nvSpPr>
      <dsp:spPr>
        <a:xfrm>
          <a:off x="5749" y="3483205"/>
          <a:ext cx="2483450" cy="797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49530" bIns="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硬體</a:t>
          </a:r>
          <a:endParaRPr lang="zh-TW" altLang="en-US" sz="3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49" y="3483205"/>
        <a:ext cx="1748908" cy="797152"/>
      </dsp:txXfrm>
    </dsp:sp>
    <dsp:sp modelId="{892C5E6F-0354-43D2-BE3F-71E3294E6C94}">
      <dsp:nvSpPr>
        <dsp:cNvPr id="0" name=""/>
        <dsp:cNvSpPr/>
      </dsp:nvSpPr>
      <dsp:spPr>
        <a:xfrm>
          <a:off x="1882548" y="3594258"/>
          <a:ext cx="869207" cy="86920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BC796-2037-45A9-9367-A7CCF5514B62}">
      <dsp:nvSpPr>
        <dsp:cNvPr id="0" name=""/>
        <dsp:cNvSpPr/>
      </dsp:nvSpPr>
      <dsp:spPr>
        <a:xfrm>
          <a:off x="2909459" y="145388"/>
          <a:ext cx="2483450" cy="482179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CA65C-993F-4A0D-AB72-93CAE7EF8C68}">
      <dsp:nvSpPr>
        <dsp:cNvPr id="0" name=""/>
        <dsp:cNvSpPr/>
      </dsp:nvSpPr>
      <dsp:spPr>
        <a:xfrm>
          <a:off x="2909459" y="3483205"/>
          <a:ext cx="2483450" cy="797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49530" bIns="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軟體</a:t>
          </a:r>
          <a:endParaRPr lang="zh-TW" altLang="en-US" sz="3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09459" y="3483205"/>
        <a:ext cx="1748908" cy="797152"/>
      </dsp:txXfrm>
    </dsp:sp>
    <dsp:sp modelId="{4EDA4E98-45EF-4702-9D05-5032551AC01C}">
      <dsp:nvSpPr>
        <dsp:cNvPr id="0" name=""/>
        <dsp:cNvSpPr/>
      </dsp:nvSpPr>
      <dsp:spPr>
        <a:xfrm>
          <a:off x="4762876" y="3594258"/>
          <a:ext cx="869207" cy="86920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3ED80-157D-4D9A-9417-C17A036AD7EA}">
      <dsp:nvSpPr>
        <dsp:cNvPr id="0" name=""/>
        <dsp:cNvSpPr/>
      </dsp:nvSpPr>
      <dsp:spPr>
        <a:xfrm>
          <a:off x="5813169" y="145388"/>
          <a:ext cx="2483450" cy="482179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7F737-13C2-4D16-8CEE-FC8B917437C1}">
      <dsp:nvSpPr>
        <dsp:cNvPr id="0" name=""/>
        <dsp:cNvSpPr/>
      </dsp:nvSpPr>
      <dsp:spPr>
        <a:xfrm>
          <a:off x="5813169" y="3483205"/>
          <a:ext cx="2483450" cy="797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49530" bIns="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</a:t>
          </a:r>
          <a:endParaRPr lang="zh-TW" altLang="en-US" sz="3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13169" y="3483205"/>
        <a:ext cx="1748908" cy="797152"/>
      </dsp:txXfrm>
    </dsp:sp>
    <dsp:sp modelId="{B12C4A9B-92B6-4C51-8824-AC8D1038B501}">
      <dsp:nvSpPr>
        <dsp:cNvPr id="0" name=""/>
        <dsp:cNvSpPr/>
      </dsp:nvSpPr>
      <dsp:spPr>
        <a:xfrm>
          <a:off x="7632330" y="3609825"/>
          <a:ext cx="869207" cy="8692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0C64-9807-4241-97F3-4F16BA0047E3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930B6-132D-4543-A7E1-8B984BDF1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96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9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86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4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91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701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79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42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30B6-132D-4543-A7E1-8B984BDF10C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84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4769FF-1610-475C-9C42-CFD83BD81A6F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E41D9-12A7-4684-867D-F83D418FB20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517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E96E21-3CD3-44E1-92EB-CB7248F53B3D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041BF-90E2-43A6-A7E7-96BBA0BC34D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911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A6271-B3F7-4F05-9259-E4E47344A1D2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536E9-1E92-4220-8850-0710B7A9F22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242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975781-E264-4129-AB89-9588824FFCF7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7DB474-E80F-4895-B549-6F2A231E58F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768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BBA421-8CF6-45A2-9150-0C74D67362C4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D887E-DAA3-4C97-AF1F-FEA99F58C10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8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CF39A-2685-4C45-89D2-D314E496880E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8FF8FE-5F53-4DA1-A1B1-AE9DE49522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6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F85A30-25D1-4656-B8FB-CFE51D968149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02900-8A5F-46C2-83E8-88215FD17D1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2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6A3A40-CBAF-4B37-9467-B34E573CFC88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7AB245-A035-4BC7-9A6C-98EA38934F7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659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AE030B-D14D-4F59-A5A5-C422AB4FE0FB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596B49-AF2E-4B43-8027-F51260F5BAD3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" y="83915"/>
            <a:ext cx="1704535" cy="7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5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3A52A-BAD3-4637-962E-F372F9F123E8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C2607A-5685-4299-B55A-2E906985620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28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9B1DE4-9018-44A1-B8D8-F8773A481092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BC111-3EE6-4B1B-9B11-4D22ED6F8E9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533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70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+mn-ea"/>
              </a:defRPr>
            </a:lvl1pPr>
          </a:lstStyle>
          <a:p>
            <a:fld id="{413E0D95-89C3-49BF-ABCD-3D862F84D4D9}" type="datetimeFigureOut">
              <a:rPr lang="zh-TW" altLang="en-US"/>
              <a:pPr/>
              <a:t>2019/9/26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+mn-ea"/>
              </a:defRPr>
            </a:lvl1pPr>
          </a:lstStyle>
          <a:p>
            <a:fld id="{D33DE5FD-8357-487E-B427-6914B1B7B6B6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" y="83915"/>
            <a:ext cx="1704535" cy="774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3.jpg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7.jpeg"/><Relationship Id="rId15" Type="http://schemas.openxmlformats.org/officeDocument/2006/relationships/image" Target="../media/image15.jp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Microsoft_Word_97_-_2003_Document1.doc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679662"/>
            <a:ext cx="5937555" cy="3178338"/>
          </a:xfrm>
          <a:prstGeom prst="rect">
            <a:avLst/>
          </a:prstGeom>
        </p:spPr>
      </p:pic>
      <p:sp>
        <p:nvSpPr>
          <p:cNvPr id="13313" name="標題 3"/>
          <p:cNvSpPr>
            <a:spLocks noGrp="1"/>
          </p:cNvSpPr>
          <p:nvPr>
            <p:ph type="ctrTitle" idx="4294967295"/>
          </p:nvPr>
        </p:nvSpPr>
        <p:spPr>
          <a:xfrm>
            <a:off x="685800" y="1628800"/>
            <a:ext cx="8350696" cy="1470025"/>
          </a:xfrm>
        </p:spPr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APP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4294967295"/>
          </p:nvPr>
        </p:nvSpPr>
        <p:spPr>
          <a:xfrm>
            <a:off x="1371600" y="3429000"/>
            <a:ext cx="6400800" cy="1752600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</a:pPr>
            <a:r>
              <a:rPr lang="zh-TW" altLang="en-US" dirty="0" smtClean="0">
                <a:solidFill>
                  <a:srgbClr val="89898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讀書會分享</a:t>
            </a:r>
            <a:endParaRPr lang="en-US" altLang="zh-TW" dirty="0" smtClean="0">
              <a:solidFill>
                <a:srgbClr val="89898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FontTx/>
              <a:buNone/>
            </a:pPr>
            <a:r>
              <a:rPr lang="zh-TW" altLang="en-US" dirty="0" smtClean="0">
                <a:solidFill>
                  <a:srgbClr val="89898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蔡文軒</a:t>
            </a:r>
            <a:endParaRPr lang="en-US" altLang="zh-TW" dirty="0" smtClean="0">
              <a:solidFill>
                <a:srgbClr val="89898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FontTx/>
              <a:buNone/>
            </a:pPr>
            <a:r>
              <a:rPr lang="en-US" altLang="zh-TW" dirty="0" smtClean="0">
                <a:solidFill>
                  <a:srgbClr val="89898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2019.09.27</a:t>
            </a:r>
            <a:endParaRPr lang="zh-TW" altLang="en-US" dirty="0">
              <a:solidFill>
                <a:srgbClr val="89898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px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ppi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dp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px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pixel</a:t>
            </a: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ppi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pixel per inch</a:t>
            </a: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dp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android </a:t>
            </a: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405"/>
            <a:ext cx="9144000" cy="573919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105581" y="3723193"/>
            <a:ext cx="5721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750 </a:t>
            </a: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px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÷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2.3 inch ≈ 326 </a:t>
            </a: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ppi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565"/>
            <a:ext cx="9144000" cy="596487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" y="0"/>
            <a:ext cx="8708264" cy="6858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83"/>
            <a:ext cx="9144000" cy="23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1065799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You~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ãandroid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23900"/>
            <a:ext cx="3878560" cy="38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3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56992"/>
            <a:ext cx="23431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043608" y="987331"/>
            <a:ext cx="7200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打造你的第一個優質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◎學會使用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ConstrainLayout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佈局元件。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◎了解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的生命週期。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◎學會使用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Firebase Cloud Messaging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◎透過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通訊協定介接開放資料。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◎元件的事件監聽與處理。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◎快顯與對話框的使用。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◎清單元件的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ViewHolder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複用。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的處理與運用。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的廣播機制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◎靈活運用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SQLite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◎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版本控制。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57200" y="274638"/>
            <a:ext cx="8229600" cy="71269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分享進程</a:t>
            </a:r>
          </a:p>
        </p:txBody>
      </p:sp>
    </p:spTree>
    <p:extLst>
      <p:ext uri="{BB962C8B-B14F-4D97-AF65-F5344CB8AC3E}">
        <p14:creationId xmlns:p14="http://schemas.microsoft.com/office/powerpoint/2010/main" val="17487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Agenda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只要有台電腦，人人都能開發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kern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VS Java</a:t>
            </a:r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開發新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趨勢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站在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大神的肩膀上，體驗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studio</a:t>
            </a: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寫出第一個自己的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App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099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457200" y="1355137"/>
            <a:ext cx="2525847" cy="1479841"/>
            <a:chOff x="323528" y="1155282"/>
            <a:chExt cx="2798090" cy="1587947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263388"/>
              <a:ext cx="1751065" cy="1479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1155282"/>
              <a:ext cx="1285922" cy="1521218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323528" y="2741307"/>
            <a:ext cx="2949659" cy="1800838"/>
            <a:chOff x="323528" y="2741307"/>
            <a:chExt cx="2949659" cy="18008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741307"/>
              <a:ext cx="1763040" cy="176304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030" y="2784606"/>
              <a:ext cx="2022157" cy="1757539"/>
            </a:xfrm>
            <a:prstGeom prst="rect">
              <a:avLst/>
            </a:prstGeom>
          </p:spPr>
        </p:pic>
      </p:grpSp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需要什麼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478629583"/>
              </p:ext>
            </p:extLst>
          </p:nvPr>
        </p:nvGraphicFramePr>
        <p:xfrm>
          <a:off x="457200" y="1124744"/>
          <a:ext cx="850728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47" y="1355137"/>
            <a:ext cx="2686608" cy="268660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646334"/>
            <a:ext cx="2276576" cy="2276576"/>
          </a:xfrm>
          <a:prstGeom prst="rect">
            <a:avLst/>
          </a:prstGeom>
        </p:spPr>
      </p:pic>
      <p:sp>
        <p:nvSpPr>
          <p:cNvPr id="14" name="乘號 13"/>
          <p:cNvSpPr/>
          <p:nvPr/>
        </p:nvSpPr>
        <p:spPr>
          <a:xfrm>
            <a:off x="1945443" y="1688230"/>
            <a:ext cx="914400" cy="91440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乘號 15"/>
          <p:cNvSpPr/>
          <p:nvPr/>
        </p:nvSpPr>
        <p:spPr>
          <a:xfrm>
            <a:off x="790346" y="1681001"/>
            <a:ext cx="914400" cy="91440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32" y="1445942"/>
            <a:ext cx="59642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6449569" y="3296996"/>
            <a:ext cx="2314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———</a:t>
            </a: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  <a:ea typeface="+mn-ea"/>
              </a:rPr>
              <a:t>開發</a:t>
            </a:r>
            <a:r>
              <a:rPr lang="en-US" altLang="zh-TW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APP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16" y="3825229"/>
            <a:ext cx="604278" cy="60030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3743012"/>
            <a:ext cx="761335" cy="7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Studio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開發工具包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(Java Development Kit , JDK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JAVA_HOME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將公司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Proxy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SSL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憑證匯入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Java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憑證庫中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Studio</a:t>
            </a:r>
          </a:p>
          <a:p>
            <a:pPr lvl="1"/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ANDROID_HOME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設定公司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Proxy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軟體開發套件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(Software Development Kit, SDK)</a:t>
            </a:r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894452"/>
              </p:ext>
            </p:extLst>
          </p:nvPr>
        </p:nvGraphicFramePr>
        <p:xfrm>
          <a:off x="6804248" y="5373216"/>
          <a:ext cx="153617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Document" showAsIcon="1" r:id="rId4" imgW="914400" imgH="685800" progId="Word.Document.8">
                  <p:embed/>
                </p:oleObj>
              </mc:Choice>
              <mc:Fallback>
                <p:oleObj name="Document" showAsIcon="1" r:id="rId4" imgW="914400" imgH="6858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4248" y="5373216"/>
                        <a:ext cx="1536171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45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專案架構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Manifests: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應用程式設定檔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Java: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類別目錄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Res: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資源目錄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Gradle</a:t>
            </a:r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自動化建構工具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547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手動建立一個</a:t>
            </a:r>
            <a:r>
              <a:rPr lang="en-US" altLang="zh-TW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72" y="1484784"/>
            <a:ext cx="7067128" cy="3975260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專案建置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配置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</a:t>
            </a:r>
          </a:p>
          <a:p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Gradle</a:t>
            </a:r>
            <a:r>
              <a:rPr lang="zh-TW" altLang="en-US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en-US" altLang="zh-TW" sz="28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049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開發新趨勢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8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en-US" altLang="zh-TW" sz="28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VS Java</a:t>
            </a:r>
          </a:p>
          <a:p>
            <a:pPr lvl="1"/>
            <a:r>
              <a:rPr lang="zh-TW" altLang="en-US" sz="24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簡潔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安全性較高</a:t>
            </a:r>
            <a:endParaRPr lang="en-US" altLang="zh-TW" sz="24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增量編譯速度較快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亦可與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共同開發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91667"/>
            <a:ext cx="1447800" cy="1438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748918"/>
            <a:ext cx="1824098" cy="1824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700" y="3429942"/>
            <a:ext cx="2708920" cy="2708920"/>
          </a:xfrm>
          <a:prstGeom prst="rect">
            <a:avLst/>
          </a:prstGeom>
        </p:spPr>
      </p:pic>
      <p:sp>
        <p:nvSpPr>
          <p:cNvPr id="7" name="心形 6"/>
          <p:cNvSpPr/>
          <p:nvPr/>
        </p:nvSpPr>
        <p:spPr>
          <a:xfrm rot="1654663">
            <a:off x="5710560" y="1944892"/>
            <a:ext cx="720080" cy="635322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64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38728E-6 L -0.10677 -0.2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109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生命週期</a:t>
            </a: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onCreate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onStart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onResume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onPause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onStop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kern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onDestroy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41389"/>
            <a:ext cx="4762872" cy="5916611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660940" y="2784021"/>
            <a:ext cx="4370122" cy="1869116"/>
            <a:chOff x="5433956" y="3996815"/>
            <a:chExt cx="4370122" cy="1869116"/>
          </a:xfrm>
        </p:grpSpPr>
        <p:sp>
          <p:nvSpPr>
            <p:cNvPr id="6" name="圓角矩形 5"/>
            <p:cNvSpPr/>
            <p:nvPr/>
          </p:nvSpPr>
          <p:spPr>
            <a:xfrm>
              <a:off x="5433956" y="3996815"/>
              <a:ext cx="2575356" cy="186911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188346" y="4281061"/>
              <a:ext cx="1615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2400" b="1" dirty="0" smtClean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運行</a:t>
              </a:r>
              <a:endParaRPr lang="zh-TW" altLang="en-US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660940" y="941389"/>
            <a:ext cx="3562256" cy="2415603"/>
            <a:chOff x="4644008" y="941389"/>
            <a:chExt cx="3562256" cy="2415603"/>
          </a:xfrm>
        </p:grpSpPr>
        <p:sp>
          <p:nvSpPr>
            <p:cNvPr id="10" name="圓角矩形 9"/>
            <p:cNvSpPr/>
            <p:nvPr/>
          </p:nvSpPr>
          <p:spPr>
            <a:xfrm>
              <a:off x="4644008" y="941389"/>
              <a:ext cx="2016224" cy="241560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694096" y="1288106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開啟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721508" y="2149190"/>
            <a:ext cx="3843716" cy="3997162"/>
            <a:chOff x="9186004" y="-1130509"/>
            <a:chExt cx="3843716" cy="3997162"/>
          </a:xfrm>
        </p:grpSpPr>
        <p:sp>
          <p:nvSpPr>
            <p:cNvPr id="13" name="圓角矩形 12"/>
            <p:cNvSpPr/>
            <p:nvPr/>
          </p:nvSpPr>
          <p:spPr>
            <a:xfrm>
              <a:off x="9186004" y="-1130509"/>
              <a:ext cx="3810932" cy="344005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1517552" y="2404988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</a:t>
              </a:r>
              <a: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3059832" y="5684687"/>
            <a:ext cx="3639182" cy="1160345"/>
            <a:chOff x="7380312" y="2332980"/>
            <a:chExt cx="3639182" cy="1160345"/>
          </a:xfrm>
        </p:grpSpPr>
        <p:sp>
          <p:nvSpPr>
            <p:cNvPr id="16" name="圓角矩形 15"/>
            <p:cNvSpPr/>
            <p:nvPr/>
          </p:nvSpPr>
          <p:spPr>
            <a:xfrm>
              <a:off x="9003270" y="2332980"/>
              <a:ext cx="2016224" cy="116034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380312" y="2682319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關閉</a:t>
              </a:r>
              <a:r>
                <a: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547664" y="1367621"/>
            <a:ext cx="4896544" cy="4221619"/>
            <a:chOff x="5744620" y="-1421739"/>
            <a:chExt cx="4896544" cy="4221619"/>
          </a:xfrm>
        </p:grpSpPr>
        <p:sp>
          <p:nvSpPr>
            <p:cNvPr id="19" name="圓角矩形 18"/>
            <p:cNvSpPr/>
            <p:nvPr/>
          </p:nvSpPr>
          <p:spPr>
            <a:xfrm>
              <a:off x="7760844" y="-1421739"/>
              <a:ext cx="2880320" cy="422161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7030A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44620" y="1882438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強制停止</a:t>
              </a:r>
              <a: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50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自訂設計">
  <a:themeElements>
    <a:clrScheme name="2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訂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11AE1D15574D34A96D03389BC94640B" ma:contentTypeVersion="0" ma:contentTypeDescription="建立新的文件。" ma:contentTypeScope="" ma:versionID="501cd20965d70f592901fe858f0b517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d6edddc00996549d4a35e321cdf2d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E77BB1-9FD1-4C9F-8218-A1103D6BC87D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E4B1E4D-C3B0-47C9-8A7B-28EEF34B20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3664DF2-8E02-4894-85E4-6AA2707723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28176</TotalTime>
  <Words>231</Words>
  <Application>Microsoft Office PowerPoint</Application>
  <PresentationFormat>如螢幕大小 (4:3)</PresentationFormat>
  <Paragraphs>90</Paragraphs>
  <Slides>11</Slides>
  <Notes>8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3" baseType="lpstr">
      <vt:lpstr>2_自訂設計</vt:lpstr>
      <vt:lpstr>Microsoft Word 97 - 2003 Document</vt:lpstr>
      <vt:lpstr>Android APP 開發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Powerchip Semiconductor Manufacturing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營運系統部 - 陳若儀</dc:creator>
  <cp:lastModifiedBy>應用系統部 - 蔡文軒</cp:lastModifiedBy>
  <cp:revision>197</cp:revision>
  <dcterms:created xsi:type="dcterms:W3CDTF">2018-07-27T03:16:51Z</dcterms:created>
  <dcterms:modified xsi:type="dcterms:W3CDTF">2019-09-27T05:14:18Z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0x010100911AE1D15574D34A96D03389BC94640B</vt:lpwstr>
  </property>
  <property fmtid="{D5CDD505-2E9C-101B-9397-08002B2CF9AE}" pid="3" name="SPSDescription">
    <vt:lpwstr/>
  </property>
  <property fmtid="{D5CDD505-2E9C-101B-9397-08002B2CF9AE}" pid="4" name="Owner">
    <vt:lpwstr/>
  </property>
  <property fmtid="{D5CDD505-2E9C-101B-9397-08002B2CF9AE}" pid="5" name="Status">
    <vt:lpwstr/>
  </property>
  <property fmtid="{D5CDD505-2E9C-101B-9397-08002B2CF9AE}" pid="6" name="IsMyDocuments">
    <vt:bool>true</vt:bool>
  </property>
</Properties>
</file>